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831" r:id="rId4"/>
    <p:sldMasterId id="2147483843" r:id="rId5"/>
    <p:sldMasterId id="2147483944" r:id="rId6"/>
    <p:sldMasterId id="2147483968" r:id="rId7"/>
    <p:sldMasterId id="2147484004" r:id="rId8"/>
    <p:sldMasterId id="2147484170" r:id="rId9"/>
    <p:sldMasterId id="2147484182" r:id="rId10"/>
    <p:sldMasterId id="2147484194" r:id="rId11"/>
    <p:sldMasterId id="2147484206" r:id="rId12"/>
    <p:sldMasterId id="2147484218" r:id="rId13"/>
    <p:sldMasterId id="2147484230" r:id="rId14"/>
    <p:sldMasterId id="2147484242" r:id="rId15"/>
    <p:sldMasterId id="2147484254" r:id="rId16"/>
    <p:sldMasterId id="2147484266" r:id="rId17"/>
    <p:sldMasterId id="2147484278" r:id="rId18"/>
    <p:sldMasterId id="2147484290" r:id="rId19"/>
    <p:sldMasterId id="2147484302" r:id="rId20"/>
    <p:sldMasterId id="2147484314" r:id="rId21"/>
  </p:sldMasterIdLst>
  <p:notesMasterIdLst>
    <p:notesMasterId r:id="rId130"/>
  </p:notesMasterIdLst>
  <p:sldIdLst>
    <p:sldId id="292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400" r:id="rId30"/>
    <p:sldId id="309" r:id="rId31"/>
    <p:sldId id="401" r:id="rId32"/>
    <p:sldId id="402" r:id="rId33"/>
    <p:sldId id="630" r:id="rId34"/>
    <p:sldId id="631" r:id="rId35"/>
    <p:sldId id="632" r:id="rId36"/>
    <p:sldId id="633" r:id="rId37"/>
    <p:sldId id="634" r:id="rId38"/>
    <p:sldId id="403" r:id="rId39"/>
    <p:sldId id="592" r:id="rId40"/>
    <p:sldId id="404" r:id="rId41"/>
    <p:sldId id="499" r:id="rId42"/>
    <p:sldId id="500" r:id="rId43"/>
    <p:sldId id="257" r:id="rId44"/>
    <p:sldId id="264" r:id="rId45"/>
    <p:sldId id="258" r:id="rId46"/>
    <p:sldId id="595" r:id="rId47"/>
    <p:sldId id="626" r:id="rId48"/>
    <p:sldId id="596" r:id="rId49"/>
    <p:sldId id="457" r:id="rId50"/>
    <p:sldId id="627" r:id="rId51"/>
    <p:sldId id="628" r:id="rId52"/>
    <p:sldId id="579" r:id="rId53"/>
    <p:sldId id="399" r:id="rId54"/>
    <p:sldId id="510" r:id="rId55"/>
    <p:sldId id="511" r:id="rId56"/>
    <p:sldId id="537" r:id="rId57"/>
    <p:sldId id="528" r:id="rId58"/>
    <p:sldId id="529" r:id="rId59"/>
    <p:sldId id="530" r:id="rId60"/>
    <p:sldId id="531" r:id="rId61"/>
    <p:sldId id="532" r:id="rId62"/>
    <p:sldId id="533" r:id="rId63"/>
    <p:sldId id="534" r:id="rId64"/>
    <p:sldId id="535" r:id="rId65"/>
    <p:sldId id="536" r:id="rId66"/>
    <p:sldId id="674" r:id="rId67"/>
    <p:sldId id="675" r:id="rId68"/>
    <p:sldId id="676" r:id="rId69"/>
    <p:sldId id="538" r:id="rId70"/>
    <p:sldId id="604" r:id="rId71"/>
    <p:sldId id="412" r:id="rId72"/>
    <p:sldId id="640" r:id="rId73"/>
    <p:sldId id="641" r:id="rId74"/>
    <p:sldId id="642" r:id="rId75"/>
    <p:sldId id="643" r:id="rId76"/>
    <p:sldId id="668" r:id="rId77"/>
    <p:sldId id="645" r:id="rId78"/>
    <p:sldId id="646" r:id="rId79"/>
    <p:sldId id="647" r:id="rId80"/>
    <p:sldId id="648" r:id="rId81"/>
    <p:sldId id="649" r:id="rId82"/>
    <p:sldId id="650" r:id="rId83"/>
    <p:sldId id="677" r:id="rId84"/>
    <p:sldId id="678" r:id="rId85"/>
    <p:sldId id="679" r:id="rId86"/>
    <p:sldId id="680" r:id="rId87"/>
    <p:sldId id="681" r:id="rId88"/>
    <p:sldId id="682" r:id="rId89"/>
    <p:sldId id="683" r:id="rId90"/>
    <p:sldId id="684" r:id="rId91"/>
    <p:sldId id="685" r:id="rId92"/>
    <p:sldId id="686" r:id="rId93"/>
    <p:sldId id="687" r:id="rId94"/>
    <p:sldId id="688" r:id="rId95"/>
    <p:sldId id="689" r:id="rId96"/>
    <p:sldId id="690" r:id="rId97"/>
    <p:sldId id="691" r:id="rId98"/>
    <p:sldId id="692" r:id="rId99"/>
    <p:sldId id="693" r:id="rId100"/>
    <p:sldId id="694" r:id="rId101"/>
    <p:sldId id="695" r:id="rId102"/>
    <p:sldId id="696" r:id="rId103"/>
    <p:sldId id="590" r:id="rId104"/>
    <p:sldId id="490" r:id="rId105"/>
    <p:sldId id="617" r:id="rId106"/>
    <p:sldId id="581" r:id="rId107"/>
    <p:sldId id="582" r:id="rId108"/>
    <p:sldId id="373" r:id="rId109"/>
    <p:sldId id="584" r:id="rId110"/>
    <p:sldId id="585" r:id="rId111"/>
    <p:sldId id="587" r:id="rId112"/>
    <p:sldId id="589" r:id="rId113"/>
    <p:sldId id="588" r:id="rId114"/>
    <p:sldId id="619" r:id="rId115"/>
    <p:sldId id="620" r:id="rId116"/>
    <p:sldId id="621" r:id="rId117"/>
    <p:sldId id="622" r:id="rId118"/>
    <p:sldId id="623" r:id="rId119"/>
    <p:sldId id="624" r:id="rId120"/>
    <p:sldId id="583" r:id="rId121"/>
    <p:sldId id="629" r:id="rId122"/>
    <p:sldId id="672" r:id="rId123"/>
    <p:sldId id="580" r:id="rId124"/>
    <p:sldId id="635" r:id="rId125"/>
    <p:sldId id="636" r:id="rId126"/>
    <p:sldId id="637" r:id="rId127"/>
    <p:sldId id="673" r:id="rId128"/>
    <p:sldId id="639" r:id="rId12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8C3"/>
    <a:srgbClr val="FFCC99"/>
    <a:srgbClr val="FFFFFF"/>
    <a:srgbClr val="000000"/>
    <a:srgbClr val="66FFFF"/>
    <a:srgbClr val="CCFFCC"/>
    <a:srgbClr val="0C14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>
      <p:cViewPr>
        <p:scale>
          <a:sx n="90" d="100"/>
          <a:sy n="90" d="100"/>
        </p:scale>
        <p:origin x="1542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26" Type="http://schemas.openxmlformats.org/officeDocument/2006/relationships/slide" Target="slides/slide105.xml"/><Relationship Id="rId13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slide" Target="slides/slide95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presProps" Target="pres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6D453AE-4E8B-4A70-A477-6D342CDD6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988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F2983-5962-41BD-87A0-8F035927858B}" type="slidenum">
              <a:rPr lang="it-IT" smtClean="0">
                <a:latin typeface="Times" pitchFamily="18" charset="0"/>
              </a:rPr>
              <a:pPr/>
              <a:t>23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8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94F9C-EF73-4AF3-ACAE-59AC5C72A202}" type="slidenum">
              <a:rPr lang="it-IT" smtClean="0">
                <a:latin typeface="Times" pitchFamily="18" charset="0"/>
              </a:rPr>
              <a:pPr/>
              <a:t>24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0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F297B-9451-44E2-8944-9BDC16F0CFC9}" type="slidenum">
              <a:rPr lang="it-IT" smtClean="0">
                <a:latin typeface="Times" pitchFamily="18" charset="0"/>
              </a:rPr>
              <a:pPr/>
              <a:t>25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5204930-7F4D-4A6B-BE7E-F4729CD0BD79}" type="slidenum">
              <a:rPr lang="it-IT" sz="1200" smtClean="0">
                <a:solidFill>
                  <a:srgbClr val="000000"/>
                </a:solidFill>
              </a:rPr>
              <a:pPr/>
              <a:t>56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3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27727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79993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21196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78433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43223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31552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89211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69453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7976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82642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4921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9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2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2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1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1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8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4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F1AA-1E0B-4867-8227-0B9B04C072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22ED-9244-4AF3-BDF1-7D7AA373A2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618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99FD-44EF-4CB1-A6B2-5F715D3163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F420-90F0-4C60-9112-CF5DA78209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15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A13-B4A5-45FD-A6E6-34A81B345D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7D71-AC44-482D-A9A8-529ADDC332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45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0F5E-C22C-4CD7-9857-414265C174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B7FC-DB56-4058-A825-D8F59C748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67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BE02-F97C-44CC-BACC-FE1A37E5B3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9171-F893-453A-B393-1AC2DFCB35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743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AEFE-0121-48E5-8FB5-B0D5EAFB37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10C2-1E4D-47CE-A84E-1E9CFEB3F0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232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B4E3-4325-4DE6-88A1-E3FD08A7FC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D530-59BD-4A8A-9F28-9A4396CDC6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965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F757-1BE4-41B8-B0AD-103DC8587B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F301-160F-4AE6-9F58-B93F1CD0ED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56D8-B71D-4872-B964-216E60D7F3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5BF1-38C0-457E-8533-894B70F7645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370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511C-E194-49B5-A5AF-9CA50ECAD0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7AC8-4497-4AF1-89E8-CA16B0763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448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86D4-FEE0-46E2-97DE-47E79DFD45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4334-335A-4F75-BAED-09A2BC35A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23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2696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459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86337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72310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30427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13783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83878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01025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12186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36664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3878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0A2DB-EDEA-47C6-A66D-1BA742F54C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1427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07662-EF61-4AA2-B709-5A2F3FEC97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43811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86C32-3670-4113-8C9D-F16F7CB22A0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8414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55562-09D8-4273-8646-38C91E4CAD3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0956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A9F15-AE56-4BB9-ADAE-09118149F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7568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3C173-DFF1-4C76-A39E-FB6DBF60055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44491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8C200-83BA-4075-BD3A-8DD625A968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6187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50B6E-E135-4394-B484-8887383006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6169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CC012-AB6B-4245-BB1D-2C13571009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42107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90205-8590-4DEC-8C60-3064BE58DB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68869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C2ABC-2F10-4622-AE5B-EB3B8DDBEB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87178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448BB-4BE9-4B44-8350-8835031D79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93EE-6F6B-4471-9A01-0792AA389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910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CE-B28A-4138-B820-B104620A4E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56EF-6B33-4822-A473-19A15AEBC7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83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DF4D-A45F-4464-9A1A-FE1208647A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1F897-E589-4E94-AE72-BA8D32A29C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853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E1EE-D662-4828-82C6-749D460887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1B79-7D91-4CAC-AF0A-F83376EBC51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861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CC1B-0DE5-495F-B792-A679D80BAF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F354-7190-472C-94D4-1E163A41EB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3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C08F-A9BB-4023-A0F9-4604743A14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8682-E9C5-4691-A1D0-2EACCB875F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343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6962-5F6A-495F-8E80-A5AD033797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BED5-9DA6-4B7D-8F05-8565871F04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200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A3FB-1C5A-4159-B6CF-1B41757659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3FCF-0F19-40F3-ADF6-C6022784B4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91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E7BF-BEF8-42D5-9225-81C33DDFC9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C1FC-A44C-4897-A4BB-3D5F123858E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360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BB5B-7942-4515-B454-E5890CF003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CC00-6E9C-4687-90FB-4E2BE1132B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99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0BC1-547E-4497-B953-46891FE615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937E-27AD-4E90-B864-ADD54C0A7A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08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23128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32694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70138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6649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8936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83342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0595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43577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05550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59608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28759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C037-721B-4568-8740-EB9074F4685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875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5396-799A-4B83-B516-B13A2F12C9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2890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504C-8B01-4D7D-B265-6EA7D249AF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0956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3BAA8-1B0D-487F-97D1-0CF4196349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6598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C2AC-E039-435E-A19E-3FE3E27891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36427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FAAF-4E13-4D33-9EFF-08F575FA90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70175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61A4-F3C6-463B-8483-22ACDC01978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29711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8C53-B053-464C-8D85-FA61B8BF729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42392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82CA-B03C-4A4D-BBCB-6074ECB8C7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2306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1EE6-148F-4FFB-B8AB-F43598BC5C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63333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E77C-E5B8-4C49-B0C9-034829DCED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45111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520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74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790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773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700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892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594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59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628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351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84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3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112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452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534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94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548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649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82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973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15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5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762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711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270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646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671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420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548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683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189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0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57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A188-FA15-47AC-A9DE-5C6C4A7849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5C35-A396-4DE9-BF96-63DB17F171C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63256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A069E-3726-4AD9-9518-AD8A6ED4F3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52673-031F-4083-AFE7-26E2F3372F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21991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6F88-3320-4EDC-A17B-39E2033DAA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F657-AD5B-4EB6-A16D-9E85DE32B2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84494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F0CE-FDAA-4855-AB4E-E69DF22CD6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87B9-726F-4616-8FB7-C6D7FFF7CF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40307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9B3A-F04F-4DA7-A312-3E8C75068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2EDC-DED8-47D6-8809-B439410ECB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90071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4B97D-96AF-4517-8D7A-5A93CA132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CDB4-0CCD-4A06-8352-4464BA0D7EE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4585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57C6-2F8C-4BE7-9E57-E25327445AA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2258-6328-4D57-B1E4-A0FA819B51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47003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2BB40-9D52-4698-9ED9-2CE5EE8BBEB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DDEE-BDE3-456C-8660-F89A3D1DF9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42999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C9ADF-5423-485B-A8D9-BC07D96AFA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C199-7090-450E-B1D6-0FDD31182C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533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F1AA-1E0B-4867-8227-0B9B04C072B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22ED-9244-4AF3-BDF1-7D7AA373A2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B22E-539B-4297-BDD1-D555BB0AC2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0C4B-03DB-4A5A-8661-278F9F325F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47230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A090-A84B-442F-9BA0-608BE50154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80F5-BFE9-4F22-BB2E-F642A594C3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146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99FD-44EF-4CB1-A6B2-5F715D316314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F420-90F0-4C60-9112-CF5DA78209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A13-B4A5-45FD-A6E6-34A81B345DA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7D71-AC44-482D-A9A8-529ADDC332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0F5E-C22C-4CD7-9857-414265C17421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B7FC-DB56-4058-A825-D8F59C748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BE02-F97C-44CC-BACC-FE1A37E5B303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9171-F893-453A-B393-1AC2DFCB35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AEFE-0121-48E5-8FB5-B0D5EAFB3749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10C2-1E4D-47CE-A84E-1E9CFEB3F0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B4E3-4325-4DE6-88A1-E3FD08A7FC3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D530-59BD-4A8A-9F28-9A4396CDC6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F757-1BE4-41B8-B0AD-103DC8587B7C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F301-160F-4AE6-9F58-B93F1CD0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56D8-B71D-4872-B964-216E60D7F35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5BF1-38C0-457E-8533-894B70F764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511C-E194-49B5-A5AF-9CA50ECAD0A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7AC8-4497-4AF1-89E8-CA16B0763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86D4-FEE0-46E2-97DE-47E79DFD4590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4334-335A-4F75-BAED-09A2BC35A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3BE1-31F4-4FF2-BA2F-FAAA6F7F47CA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1390-7375-431D-992B-EB2A5A3838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7564-78FE-46FF-A3EC-FFBB2B0ACC9A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849C-8413-4D15-9D86-CBC235133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0C70-0531-4B15-8177-BA17063C9C44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5E28-2701-453E-98C5-7AE60D1FB6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1204-A800-41FE-A3FF-10E301E1AF1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8019-3540-4A39-9FB3-4864B4076C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FAF4-22E1-4EDC-9C95-3536B413B37B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257B-1832-4716-A81D-95E41BE6A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5230-1E7A-4905-9CE9-4B5890D6E8B5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819CE-5543-4F8E-BD76-A2018F19BD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1D7FB-9A29-4ABC-B4E4-16CC0DF23888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E01A-30A1-45A2-930E-C4E5F39A3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AF32B-4AAF-4AA8-9E36-6CA9FFFF4A45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9098-F9C9-4B4F-B7B9-1596096DE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16E0-5115-49C5-9C2F-31E6229DF47F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9397-7C05-496C-9BA0-B05DCFEB6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C2E3-AD28-42B0-AA4B-C2E62CD59AB9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2D4F-4228-4755-A948-7CF924EC2C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F45D-EB33-4763-A8E3-C4C3BF53929F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E829-B971-4D9C-AC6C-A9E0226F51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4DF8EA6-D525-4663-8EB8-F55D7C223340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172789-C1A4-4267-9E00-81275CE61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D91416B-2506-4E19-A406-83D65404E549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2F21DC-D60A-48D8-8183-3C61C89AE7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F1E4BE2-6573-44FC-B13F-ED82565126AF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1556EC0-6A54-4BD3-8A08-4D72767E44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8FAB008-603E-4B1D-AD81-7AF7C979C90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AC0A43-F66E-4A3C-873D-10A17B452D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128DE6F-A4EF-4BBB-9E78-0F22BEAA89FF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5091891-E902-45B4-BF67-A0C3CEF832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D403C1B-8DAC-46EF-87CC-3D1F8C948D0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951F700-E5F4-4BD8-9C8B-7003BC26D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6AB0242-E269-4AE3-B811-85C1AE73B598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0FFA8B-4279-4D39-B8E3-B31DC01272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44004BC-C7EF-4AC7-889B-796762F76571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011367-80FB-41C9-86BB-CA61F7BDB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78B1CC8-3384-4730-9CCB-F2ED8EF574F6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7B5D62-EA56-4B2A-9B2C-BD758D4EB1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F0F7C8-8600-4BCA-A333-AC105E490A7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5CD0EF4-48A0-4F02-A87F-EE844228D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F810B45-0C83-4316-97CE-184E676A4CA3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7A1ED4-FA8C-4D69-8BB0-B9007219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C037-721B-4568-8740-EB9074F468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5396-799A-4B83-B516-B13A2F12C9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504C-8B01-4D7D-B265-6EA7D249A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3BAA8-1B0D-487F-97D1-0CF4196349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C2AC-E039-435E-A19E-3FE3E2789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FAAF-4E13-4D33-9EFF-08F575FA90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61A4-F3C6-463B-8483-22ACDC0197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8C53-B053-464C-8D85-FA61B8BF72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82CA-B03C-4A4D-BBCB-6074ECB8C7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1EE6-148F-4FFB-B8AB-F43598BC5C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E77C-E5B8-4C49-B0C9-034829DCED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9F76-2791-4D8A-9D3D-FA15C03DFF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AA693-8BDD-4B04-8702-51B3C1CB9C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C259-8A16-40E0-AFCE-D52FFF626E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FB957-F23F-4C05-8B99-F4BB65B23F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752CB-898B-4AD3-8A39-D080C76CDE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1D90-ECDA-41FF-B4FE-F0DE6D0084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300EE-B436-4D76-BF09-97BF28A67E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4CFF7-FF2B-44BB-BFB3-7D178C07A5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BF07D-D3AD-4DD3-BC9B-39B95F72A3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6E8DE-7117-4722-B29F-8ABAC09C67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EFAB-AB07-4CD9-843C-99A7042A5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69549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8502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65831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22681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19857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74772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27656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35129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684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40087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380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1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6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D0A8A-C266-4CFB-B929-7FFD7F5BDF5D}" type="datetimeFigureOut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27/04/2013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284A9A-A75B-43A9-BF21-431D46A45634}" type="slidenum">
              <a:rPr lang="it-IT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7090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E5B74-98BB-49AB-A018-011C5FC0C5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4E9F-5C7B-469E-92CC-7F6F90684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9E1FB15-82F9-4EFA-BF5D-D5BF3E5162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77B7C9B-DDAB-411F-B14A-0A44157B6B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8DDAD07-19F2-4D5C-B5A9-2DCB8E2800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4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0F45026-F30D-4332-A07D-8553DC81F3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9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57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9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B1B56B5-4003-42F9-B983-4D0BB1D6E0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234585B-33ED-42FF-AB88-2B902D2B59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2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E5B74-98BB-49AB-A018-011C5FC0C5E2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4E9F-5C7B-469E-92CC-7F6F90684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443B5-20AB-4F5F-8098-C7F2AA8ACE31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18762-1EBE-4076-8E71-0319C7E9E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8D2B116-6636-4B13-891E-F6C874EDEDED}" type="datetimeFigureOut">
              <a:rPr lang="it-IT"/>
              <a:pPr>
                <a:defRPr/>
              </a:pPr>
              <a:t>27/04/2013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35E006-6391-461E-A26C-706883BF44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0F45026-F30D-4332-A07D-8553DC81F3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5A3914B-B1F5-49D8-9522-D1E0D73B5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7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6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0.jpe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2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80" y="-27384"/>
            <a:ext cx="9147680" cy="691276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108520" y="4636933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</a:t>
            </a:r>
            <a:r>
              <a:rPr lang="ca-E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Quinta  domenica </a:t>
            </a:r>
            <a:endParaRPr lang="ca-E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di Pasqua</a:t>
            </a:r>
            <a:r>
              <a:rPr lang="ca-E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58469" y="4077072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28 aprile 2013</a:t>
            </a:r>
            <a:endParaRPr lang="ca-ES" sz="4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Gesù misericordioso.bmp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813" y="1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3" y="612775"/>
            <a:ext cx="87154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Assisti, Signore, il tuo popolo, che hai colmato della grazia di questi santi misteri, e fa' che passiamo dalla decadenza del peccato alla pienezza della vita nuova. </a:t>
            </a: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Per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Cristo nostro Signore.				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66" y="1161365"/>
            <a:ext cx="4671334" cy="3059724"/>
          </a:xfrm>
          <a:prstGeom prst="rect">
            <a:avLst/>
          </a:prstGeom>
        </p:spPr>
      </p:pic>
      <p:pic>
        <p:nvPicPr>
          <p:cNvPr id="9219" name="Picture 3" descr="C:\Users\Fede\Desktop\Concorso fotografico\Pescia a naso in su 2012\pasta-fritt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283" y="2636912"/>
            <a:ext cx="5112568" cy="19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509120"/>
            <a:ext cx="91565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maggio ore 15.30</a:t>
            </a:r>
            <a:endParaRPr lang="it-IT" sz="5400" b="1" cap="all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283" y="-233036"/>
            <a:ext cx="6061433" cy="27363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-36512" y="5742479"/>
            <a:ext cx="91565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ISCRIZIONI APERTE!</a:t>
            </a:r>
            <a:endParaRPr lang="it-IT" sz="5400" b="1" cap="all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5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Ciao a tutti</a:t>
            </a:r>
          </a:p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e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  <a:cs typeface="+mn-cs"/>
            </a:endParaRPr>
          </a:p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288746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Credo Cristo</a:t>
            </a:r>
          </a:p>
        </p:txBody>
      </p:sp>
    </p:spTree>
    <p:extLst>
      <p:ext uri="{BB962C8B-B14F-4D97-AF65-F5344CB8AC3E}">
        <p14:creationId xmlns:p14="http://schemas.microsoft.com/office/powerpoint/2010/main" val="145516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15496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95936" y="620688"/>
            <a:ext cx="5148064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Credo che risorgerò con 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64" y="0"/>
            <a:ext cx="3516443" cy="68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112538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6438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N:\05 Fotografie\Cattedrale\Pasqua\Pasqua 2009\Pasqua 2009 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071813"/>
            <a:ext cx="4000500" cy="3143250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140877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5" y="-21542"/>
            <a:ext cx="9144000" cy="68259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63" y="260648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140968"/>
            <a:ext cx="3816424" cy="132343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3" y="553402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374958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780482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52891" y="3116717"/>
            <a:ext cx="378048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217044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357687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436096" y="3071813"/>
            <a:ext cx="3707904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07169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247716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O Dio, che nel Cristo tuo Figlio rinnovi gli uomini e le cose, fa' che accogliamo come statuto della nostra vita il comandamento della carità, per amare te e i fratelli come tu ci ami, e così manifestare al mondo la forza rinnovatrice del tuo Spirito. Per il nostro Signore Gesù Cristo, tuo Figlio, che è Dio, e vive e regna con te, nell'unità dello Spirito Santo, per tutti i secoli dei secoli.	</a:t>
            </a:r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2000" dirty="0">
                <a:latin typeface="Calibri" pitchFamily="34" charset="0"/>
                <a:cs typeface="Times New Roman" pitchFamily="18" charset="0"/>
              </a:rPr>
              <a:t>					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547AF9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 dirty="0"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dirty="0" smtClean="0"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In quei giorni, Paolo e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Bàrnaba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 ritornarono a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Listra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,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Icònio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 e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Antiòchia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, confermando i discepoli ed esortandoli a restare saldi nella fede «perché – dicevano – dobbiamo entrare nel regno di Dio attraverso molte tribolazioni».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2"/>
          <p:cNvSpPr>
            <a:spLocks noChangeArrowheads="1"/>
          </p:cNvSpPr>
          <p:nvPr/>
        </p:nvSpPr>
        <p:spPr bwMode="auto">
          <a:xfrm>
            <a:off x="142875" y="0"/>
            <a:ext cx="8715375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Designarono quindi per loro in ogni Chiesa alcuni anziani e, dopo avere pregato e digiunato, li affidarono al Signore, nel quale avevano creduto. Attraversata poi la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Pisìdia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, raggiunsero la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Panfìlia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 e, dopo avere proclamato la Parola a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Perge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, scesero ad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Attàlia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; di qui fecero vela per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</a:rPr>
              <a:t>Antiòchia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, là dove erano stati affidati alla grazia di Dio per l’opera che avevano compiuto.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ea typeface="Times New Roman" pitchFamily="18" charset="0"/>
              </a:rPr>
              <a:t>Appena arrivati, riunirono la Chiesa e riferirono tutto quello che Dio aveva fatto per mezzo loro e come avesse aperto ai pagani la porta della fede.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14282" y="3714752"/>
            <a:ext cx="8715436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latin typeface="Comic Sans MS" pitchFamily="66" charset="0"/>
                <a:cs typeface="+mn-cs"/>
              </a:rPr>
              <a:t>Misericordioso e pietoso è il Signore, lento all’ira e grande nell’amore. Buono è il Signore verso tutti, la sua tenerezza si espande su tutte le creature. 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715375" cy="2554545"/>
          </a:xfrm>
          <a:prstGeom prst="rect">
            <a:avLst/>
          </a:prstGeom>
          <a:solidFill>
            <a:schemeClr val="accent3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Ti lodino, Signore, tutte le tue opere e ti benedicano i tuoi fedeli. Dicano la gloria del tuo regno e parlino della tua potenza. 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285728"/>
            <a:ext cx="7531123" cy="3785652"/>
          </a:xfrm>
          <a:prstGeom prst="rect">
            <a:avLst/>
          </a:prstGeom>
          <a:solidFill>
            <a:srgbClr val="FF0000">
              <a:alpha val="7803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Per far conoscere agli uomini le tue imprese e la splendida gloria del tuo regno. Il tuo regno è un regno eterno, il tuo dominio si estende per tutte le generazioni. </a:t>
            </a:r>
            <a:endParaRPr lang="ca-ES" sz="4000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Gloria al nome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02" y="4286256"/>
            <a:ext cx="864399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Vi do un comandamento nuovo,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dice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il Signore: come io ho amato voi, così amatevi anche voi gli uni gli altri.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 colui che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risuscitò.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gloria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 nome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7347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un'alba nuova,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risorto è Gesù: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1"/>
          <p:cNvSpPr>
            <a:spLocks noChangeArrowheads="1"/>
          </p:cNvSpPr>
          <p:nvPr/>
        </p:nvSpPr>
        <p:spPr bwMode="auto">
          <a:xfrm>
            <a:off x="214282" y="0"/>
            <a:ext cx="864399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Quando Giuda fu uscito dal cenacolo, Gesù disse: «Ora il Figlio dell’uomo è stato glorificato, e Dio è stato glorificato in lui. Se Dio è stato glorificato in lui, anche Dio lo glorificherà da parte sua e lo glorificherà subito. Figlioli, ancora per poco sono con voi. 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643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 do un comandamento nuovo: che vi amiate gli uni gli altri. Come io ho amato voi, così amatevi anche voi gli uni gli altri. Da questo tutti sapranno che siete miei discepoli: se avete amore gli uni per gli altri».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Immagine 7" descr="http://localhost:1080/download/immagini/11IC_Quar_Pasq/13C_5Pas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3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14313" y="5857875"/>
            <a:ext cx="87153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4516" name="WordArt 6"/>
          <p:cNvSpPr>
            <a:spLocks noChangeArrowheads="1" noChangeShapeType="1" noTextEdit="1"/>
          </p:cNvSpPr>
          <p:nvPr/>
        </p:nvSpPr>
        <p:spPr bwMode="auto">
          <a:xfrm>
            <a:off x="5435600" y="128588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lnx.montaltomarche.it/montalto2/Arknews/Immagini/resurrez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12700"/>
            <a:ext cx="5000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9850"/>
            <a:ext cx="4786313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Chiesa canta: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alleluia,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Risorto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awson-strada-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 pastore sei con noi, guidi il cammino, 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 raduni come chiesa per il regno.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nuova speranza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gioia che ci dà la tua presenza</a:t>
            </a:r>
          </a:p>
        </p:txBody>
      </p:sp>
    </p:spTree>
    <p:extLst>
      <p:ext uri="{BB962C8B-B14F-4D97-AF65-F5344CB8AC3E}">
        <p14:creationId xmlns:p14="http://schemas.microsoft.com/office/powerpoint/2010/main" val="302781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4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9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Dona lo Spirito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tutti noi,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189" y="2214563"/>
            <a:ext cx="42868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-243408"/>
            <a:ext cx="3435732" cy="71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avennamosaic.it/images/buon_pas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02428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67147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74568" y="305068"/>
            <a:ext cx="378537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  <p:pic>
        <p:nvPicPr>
          <p:cNvPr id="9218" name="Picture 2" descr="http://www.introiboadaltaredei.info/wp-content/uploads/2009/04/05-mosaique-le-bon-pasteu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4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1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004048" y="-27384"/>
            <a:ext cx="4146279" cy="6863417"/>
          </a:xfrm>
          <a:prstGeom prst="rect">
            <a:avLst/>
          </a:prstGeom>
          <a:solidFill>
            <a:schemeClr val="bg1">
              <a:alpha val="63137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  <a:endParaRPr lang="it-IT" sz="4000" dirty="0" smtClean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endParaRPr lang="it-IT" sz="4000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  <p:pic>
        <p:nvPicPr>
          <p:cNvPr id="4098" name="Picture 2" descr="C:\Users\fede\Desktop\5281318534_031bc40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50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764704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1235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38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254326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l'uomo rinasce a libertà,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22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99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81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89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24" y="0"/>
            <a:ext cx="9168124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0"/>
            <a:ext cx="7937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625" y="5103674"/>
            <a:ext cx="903336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 tua </a:t>
            </a:r>
            <a:r>
              <a:rPr lang="it-IT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43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73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61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13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7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0"/>
            <a:ext cx="798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</a:t>
            </a:r>
            <a:r>
              <a:rPr lang="it-IT" sz="4000" b="1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31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00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87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41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50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46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68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4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49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99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0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cs typeface="+mn-cs"/>
              </a:rPr>
              <a:t>Cristo è risorto Veramente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179512" y="308161"/>
            <a:ext cx="504056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cs typeface="Times New Roman" pitchFamily="18" charset="0"/>
              </a:rPr>
              <a:t>Se sulla croce io morirò insieme a </a:t>
            </a:r>
            <a:r>
              <a:rPr lang="it-IT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cs typeface="Times New Roman" pitchFamily="18" charset="0"/>
              </a:rPr>
              <a:t>lui</a:t>
            </a:r>
            <a:endParaRPr lang="it-IT" sz="4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80512" cy="6912768"/>
          </a:xfrm>
          <a:prstGeom prst="rect">
            <a:avLst/>
          </a:prstGeom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0" y="4330840"/>
            <a:ext cx="918051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3873500" algn="ctr"/>
              </a:tabLst>
            </a:pPr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algn="ctr">
              <a:tabLst>
                <a:tab pos="3873500" algn="ctr"/>
              </a:tabLst>
            </a:pPr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mi hai creato per l’eternità.</a:t>
            </a:r>
          </a:p>
          <a:p>
            <a:pPr algn="ctr">
              <a:tabLst>
                <a:tab pos="3873500" algn="ctr"/>
              </a:tabLst>
            </a:pPr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La vita mia tu dal sepolcro strapperai, </a:t>
            </a:r>
          </a:p>
          <a:p>
            <a:pPr algn="ctr">
              <a:tabLst>
                <a:tab pos="3873500" algn="ctr"/>
              </a:tabLst>
            </a:pPr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latin typeface="Arial" charset="0"/>
                <a:ea typeface="Times New Roman" pitchFamily="18" charset="0"/>
              </a:rPr>
              <a:t>con questo mio corpo ti vedrò.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latin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2244</Words>
  <Application>Microsoft Office PowerPoint</Application>
  <PresentationFormat>Presentazione su schermo (4:3)</PresentationFormat>
  <Paragraphs>355</Paragraphs>
  <Slides>108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21</vt:i4>
      </vt:variant>
      <vt:variant>
        <vt:lpstr>Titoli diapositive</vt:lpstr>
      </vt:variant>
      <vt:variant>
        <vt:i4>108</vt:i4>
      </vt:variant>
    </vt:vector>
  </HeadingPairs>
  <TitlesOfParts>
    <vt:vector size="142" baseType="lpstr">
      <vt:lpstr>Arial</vt:lpstr>
      <vt:lpstr>Arial Black</vt:lpstr>
      <vt:lpstr>Britannic Bold</vt:lpstr>
      <vt:lpstr>Calibri</vt:lpstr>
      <vt:lpstr>Comic Sans MS</vt:lpstr>
      <vt:lpstr>Cooper Black</vt:lpstr>
      <vt:lpstr>Eras Bold ITC</vt:lpstr>
      <vt:lpstr>Georgia</vt:lpstr>
      <vt:lpstr>Impact</vt:lpstr>
      <vt:lpstr>Tahoma</vt:lpstr>
      <vt:lpstr>Times</vt:lpstr>
      <vt:lpstr>Times New Roman</vt:lpstr>
      <vt:lpstr>Trebuchet MS</vt:lpstr>
      <vt:lpstr>En blanco</vt:lpstr>
      <vt:lpstr>2_Struttura predefinita</vt:lpstr>
      <vt:lpstr>2_Tema di Office</vt:lpstr>
      <vt:lpstr>4_Tema di Office</vt:lpstr>
      <vt:lpstr>5_Tema di Office</vt:lpstr>
      <vt:lpstr>6_Tema di Office</vt:lpstr>
      <vt:lpstr>2_En blanco</vt:lpstr>
      <vt:lpstr>5_En blanco</vt:lpstr>
      <vt:lpstr>3_Struttura predefinita</vt:lpstr>
      <vt:lpstr>6_En blanco</vt:lpstr>
      <vt:lpstr>Elica</vt:lpstr>
      <vt:lpstr>8_Tema di Office</vt:lpstr>
      <vt:lpstr>4_Struttura predefinita</vt:lpstr>
      <vt:lpstr>4_En blanco</vt:lpstr>
      <vt:lpstr>9_Tema di Office</vt:lpstr>
      <vt:lpstr>5_Struttura predefinita</vt:lpstr>
      <vt:lpstr>3_En blanco</vt:lpstr>
      <vt:lpstr>13_Tema di Office</vt:lpstr>
      <vt:lpstr>11_Tema di Office</vt:lpstr>
      <vt:lpstr>15_Tema di Office</vt:lpstr>
      <vt:lpstr>10_Tema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Cattedrale Pescia</dc:creator>
  <cp:lastModifiedBy>Federico B.</cp:lastModifiedBy>
  <cp:revision>180</cp:revision>
  <dcterms:created xsi:type="dcterms:W3CDTF">2004-04-04T15:15:34Z</dcterms:created>
  <dcterms:modified xsi:type="dcterms:W3CDTF">2013-04-27T12:04:59Z</dcterms:modified>
</cp:coreProperties>
</file>